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718e101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718e10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معیارهای ارزیابی ظروف سفالی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مهارت‌های سفالگری: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استحکام، تعادل و پرداخت سطح ظرف سفالی شما.</a:t>
            </a:r>
            <a:endParaRPr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کیفیت حکاکی: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پیچیدگی، کیفیت، کامل بودن و مهارت الگوها و خطوط روی ظرف شما.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عادات نظافت روزانه: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 میز و کف خود را تمیز کنید تا تمیز و بدون رگه باشد.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واژگان مربوط به ظرف سفالی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پیش‌بند	تکه پارچه‌ای که برای جلوگیری از کثیف شدن لباس‌هایتان می‌پوشید.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کنده‌کاری	خراشیدن روی گِل برای تغییر شکل آن یا ایجاد تصویر یا الگو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سرامیک	ماده‌ای که در ابتدا مانند خاک رس نرم است، اما پس از پخته شدن در دمای بسیار بالا بسیار سخت می‌شود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خاک رس	ماده‌ای نرم که برای ساخت کوزه، آجر و مجسمه استفاده می‌شود و وقتی گرم می‌شود بسیار سخت می‌شود.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کلاف	یک تکه نازک گل رس که شبیه مار است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سفال	نوعی خاک رس که در دمای پایین‌تری پخته می‌شود و قبل از ضد آب شدن باید لعاب داده شود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فوت	کف قابلمه، جایی که قابلمه روی میز قرار می‌گیرد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لعاب	ماده‌ای که می‌توانید روی سرامیک نقاشی کنید و سرامیک پس از پخت در کوره به شیشه تبدیل می‌شود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لعاب‌کاری	برای سفال: کشیدن یک لایه رنگ‌مانند با قلم‌مو روی ظرفی که بعداً به لایه‌ای از شیشه تبدیل می‌شود؛ برای نقاشی: استفاده از لایه‌های بسیار نازک و شفاف رنگ برای تغییر رنگ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دسته	بخشی از چیزی که برای بلند کردن یا حمل آن استفاده می‌شود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کوره	اجاقی که برای گرم کردن خاک رس به اندازه‌ای که به سرامیک سخت تبدیل شود، استفاده می‌شود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درب	قسمت بالای قابلمه که می‌توانید بردارید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لبه	لبه بالایی قابلمه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پارو زدن	ضربه زدن به گل رس با چوب برای محکم‌تر، صاف‌تر کردن و شکل بهتر دادن به آن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الگو	طرحی که به شکلی زیبا تکرار می‌شود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نیشگون گرفتن	فشردن چیزی بین شست و انگشتان دیگر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دنده	تکه‌ای از سیلیکون یا چوب که برای شکل دادن نرم به گل رس استفاده می‌شود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امتیاز	برای کمک به اتصال رس‌ها به یکدیگر با استفاده از چسب، علامت ضربدر یا خطوط موازی ایجاد کنید.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خراشنده	قطعه‌ای از فلز یا پلاستیک نازک که برای تراشیدن تکه‌های نازک خاک رس استفاده می‌شود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کاتب	یک خط صاف و مستقیم رسم کن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تراشیدن	خراشیدن برآمدگی‌ها و پرزها از سطح چیزی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لغزش	یک خمیر مایع که می‌توانید مانند چسب از آن برای چسباندن چیزها به هم استفاده کنید، یا روی خمیر خود رنگ بکشید تا رنگ آن را تغییر دهید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کشش	کشیدن چیزی برای بلندتر کردن آن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سفالینه	نوعی خاک رس بدون لعاب به رنگ قهوه‌ای مایل به قرمز برای ساخت ظروف سفالی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انتقال	برای جابجایی یا کپی کردن چیزی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1" algn="r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مرتب کردن	خاک رس اضافی را با ابزار بردارید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